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8" r:id="rId7"/>
    <p:sldId id="261" r:id="rId8"/>
    <p:sldId id="269" r:id="rId9"/>
    <p:sldId id="259" r:id="rId10"/>
    <p:sldId id="260" r:id="rId11"/>
    <p:sldId id="270" r:id="rId12"/>
    <p:sldId id="265" r:id="rId13"/>
    <p:sldId id="266" r:id="rId14"/>
    <p:sldId id="267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A5E433-92B6-49EA-98DA-9A4D5BC3BDC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B38ABA-723D-4B0F-A6DB-5841E478A7D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Shopping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Conversation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5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(</a:t>
            </a:r>
            <a:r>
              <a:rPr lang="en-GB" dirty="0" smtClean="0"/>
              <a:t>ELM+)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Shop assistant: Hello, </a:t>
            </a:r>
            <a:r>
              <a:rPr lang="en-GB" dirty="0" smtClean="0"/>
              <a:t>____ </a:t>
            </a:r>
            <a:r>
              <a:rPr lang="en-GB" dirty="0"/>
              <a:t>can I help you?</a:t>
            </a:r>
          </a:p>
          <a:p>
            <a:pPr marL="0" indent="0">
              <a:buNone/>
            </a:pPr>
            <a:r>
              <a:rPr lang="en-GB" dirty="0"/>
              <a:t>Customer: Hello, have you got </a:t>
            </a:r>
            <a:r>
              <a:rPr lang="en-GB" dirty="0" smtClean="0"/>
              <a:t>____ </a:t>
            </a:r>
            <a:r>
              <a:rPr lang="en-GB" dirty="0"/>
              <a:t>apples?</a:t>
            </a:r>
          </a:p>
          <a:p>
            <a:pPr marL="0" indent="0">
              <a:buNone/>
            </a:pPr>
            <a:r>
              <a:rPr lang="en-GB" dirty="0"/>
              <a:t>Shop assistant: Yes, we </a:t>
            </a:r>
            <a:r>
              <a:rPr lang="en-GB" dirty="0" smtClean="0"/>
              <a:t>_____. _____ many do you want?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Customer: Can I </a:t>
            </a:r>
            <a:r>
              <a:rPr lang="en-GB" dirty="0" smtClean="0"/>
              <a:t>______ </a:t>
            </a:r>
            <a:r>
              <a:rPr lang="en-GB" dirty="0"/>
              <a:t>6, please?</a:t>
            </a:r>
          </a:p>
          <a:p>
            <a:pPr marL="0" indent="0">
              <a:buNone/>
            </a:pPr>
            <a:r>
              <a:rPr lang="en-GB" dirty="0"/>
              <a:t>Shop assistant: Certainly, </a:t>
            </a:r>
            <a:r>
              <a:rPr lang="en-GB" dirty="0" smtClean="0"/>
              <a:t>_____ </a:t>
            </a:r>
            <a:r>
              <a:rPr lang="en-GB" dirty="0"/>
              <a:t>you are. </a:t>
            </a:r>
            <a:r>
              <a:rPr lang="en-GB" dirty="0" smtClean="0"/>
              <a:t>____ you want ______ else?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Customer: Yes please, </a:t>
            </a:r>
            <a:r>
              <a:rPr lang="en-GB" dirty="0" smtClean="0"/>
              <a:t>_____ you </a:t>
            </a:r>
            <a:r>
              <a:rPr lang="en-GB" dirty="0"/>
              <a:t>got any onions?</a:t>
            </a:r>
          </a:p>
          <a:p>
            <a:pPr marL="0" indent="0">
              <a:buNone/>
            </a:pPr>
            <a:r>
              <a:rPr lang="en-GB" dirty="0"/>
              <a:t>Shop assistant: Yes, how _____ </a:t>
            </a:r>
            <a:r>
              <a:rPr lang="en-GB" dirty="0" smtClean="0"/>
              <a:t>do </a:t>
            </a:r>
            <a:r>
              <a:rPr lang="en-GB" dirty="0"/>
              <a:t>you ______?</a:t>
            </a:r>
          </a:p>
          <a:p>
            <a:pPr marL="0" indent="0">
              <a:buNone/>
            </a:pPr>
            <a:r>
              <a:rPr lang="en-GB" dirty="0"/>
              <a:t>Customer: _____ I have 3 please?</a:t>
            </a:r>
          </a:p>
          <a:p>
            <a:pPr marL="0" indent="0">
              <a:buNone/>
            </a:pPr>
            <a:r>
              <a:rPr lang="en-GB" dirty="0"/>
              <a:t>Shop assistant: 1, 2, 3, Here you _____. Anything ______?</a:t>
            </a:r>
          </a:p>
          <a:p>
            <a:pPr marL="0" indent="0">
              <a:buNone/>
            </a:pPr>
            <a:r>
              <a:rPr lang="en-GB" dirty="0"/>
              <a:t>Customer: No, that’s _____ thanks.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15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shopping list </a:t>
            </a:r>
            <a:r>
              <a:rPr lang="en-GB" dirty="0" smtClean="0"/>
              <a:t>(ELM+)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Shop assistant: Hello, how can I help you?</a:t>
            </a:r>
          </a:p>
          <a:p>
            <a:pPr marL="0" indent="0">
              <a:buNone/>
            </a:pPr>
            <a:r>
              <a:rPr lang="en-GB" sz="1600" dirty="0"/>
              <a:t>Customer: Hello, have you got any </a:t>
            </a:r>
            <a:r>
              <a:rPr lang="en-GB" sz="1600" dirty="0" smtClean="0"/>
              <a:t>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we have. How many </a:t>
            </a:r>
            <a:r>
              <a:rPr lang="en-GB" sz="1600" dirty="0" smtClean="0"/>
              <a:t>do you want?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____ (number), </a:t>
            </a:r>
            <a:r>
              <a:rPr lang="en-GB" sz="1600" dirty="0"/>
              <a:t>please?</a:t>
            </a:r>
          </a:p>
          <a:p>
            <a:pPr marL="0" indent="0">
              <a:buNone/>
            </a:pPr>
            <a:r>
              <a:rPr lang="en-GB" sz="1600" dirty="0"/>
              <a:t>Shop assistant: Certainly, here you are. </a:t>
            </a:r>
            <a:r>
              <a:rPr lang="en-GB" sz="1600" dirty="0" smtClean="0"/>
              <a:t>Do you want anything </a:t>
            </a:r>
            <a:r>
              <a:rPr lang="en-GB" sz="1600" dirty="0" smtClean="0"/>
              <a:t>else?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Yes please, have you got any </a:t>
            </a:r>
            <a:r>
              <a:rPr lang="en-GB" sz="1600" dirty="0" smtClean="0"/>
              <a:t>________?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how many </a:t>
            </a:r>
            <a:r>
              <a:rPr lang="en-GB" sz="1600" dirty="0" smtClean="0"/>
              <a:t>do you want? </a:t>
            </a: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</a:t>
            </a:r>
            <a:r>
              <a:rPr lang="en-GB" sz="1600" dirty="0"/>
              <a:t>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____ (number) </a:t>
            </a:r>
            <a:r>
              <a:rPr lang="en-GB" sz="1600" dirty="0"/>
              <a:t>please?</a:t>
            </a:r>
          </a:p>
          <a:p>
            <a:pPr marL="0" indent="0">
              <a:buNone/>
            </a:pPr>
            <a:r>
              <a:rPr lang="en-GB" sz="1600" dirty="0"/>
              <a:t>Shop assistant: 1, 2, 3</a:t>
            </a:r>
            <a:r>
              <a:rPr lang="en-GB" sz="1600" dirty="0" smtClean="0"/>
              <a:t>, (etc.) </a:t>
            </a:r>
            <a:r>
              <a:rPr lang="en-GB" sz="1600" dirty="0"/>
              <a:t>Here you are. Anything else?</a:t>
            </a:r>
          </a:p>
          <a:p>
            <a:pPr marL="0" indent="0">
              <a:buNone/>
            </a:pPr>
            <a:r>
              <a:rPr lang="en-GB" sz="1600" dirty="0"/>
              <a:t>Customer: No, that’s all thanks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3505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corner shop (Pre-</a:t>
            </a:r>
            <a:r>
              <a:rPr lang="en-GB" dirty="0" err="1" smtClean="0"/>
              <a:t>Int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6"/>
          <a:stretch/>
        </p:blipFill>
        <p:spPr>
          <a:xfrm>
            <a:off x="585161" y="3348950"/>
            <a:ext cx="3200088" cy="2142428"/>
          </a:xfr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Shop assistant: Hello, how can I help you?</a:t>
            </a:r>
          </a:p>
          <a:p>
            <a:r>
              <a:rPr lang="en-GB" dirty="0" smtClean="0"/>
              <a:t>Customer: Hello, have you got any apples?</a:t>
            </a:r>
          </a:p>
          <a:p>
            <a:r>
              <a:rPr lang="en-GB" dirty="0" smtClean="0"/>
              <a:t>Shop assistant: Yes, we have. How many would you like?</a:t>
            </a:r>
          </a:p>
          <a:p>
            <a:r>
              <a:rPr lang="en-GB" dirty="0" smtClean="0"/>
              <a:t>Customer: Can I have 6, please?</a:t>
            </a:r>
          </a:p>
          <a:p>
            <a:r>
              <a:rPr lang="en-GB" dirty="0" smtClean="0"/>
              <a:t>Shop assistant: Certainly, here you are. Would you like anything else?</a:t>
            </a:r>
          </a:p>
          <a:p>
            <a:r>
              <a:rPr lang="en-GB" dirty="0" smtClean="0"/>
              <a:t>Customer: Yes please, have you got any onions?</a:t>
            </a:r>
          </a:p>
          <a:p>
            <a:r>
              <a:rPr lang="en-GB" dirty="0" smtClean="0"/>
              <a:t>Shop assistant: Yes, how many would you like?</a:t>
            </a:r>
          </a:p>
          <a:p>
            <a:r>
              <a:rPr lang="en-GB" dirty="0" smtClean="0"/>
              <a:t>Customer: Can I have 3 please?</a:t>
            </a:r>
          </a:p>
          <a:p>
            <a:r>
              <a:rPr lang="en-GB" dirty="0" smtClean="0"/>
              <a:t>Shop assistant: 1, 2, 3, Here you are. Anything else?</a:t>
            </a:r>
          </a:p>
          <a:p>
            <a:r>
              <a:rPr lang="en-GB" dirty="0" smtClean="0"/>
              <a:t>Customer: No, that’s all thanks.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2064688" cy="20623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038" y="3653053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9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(Pre-</a:t>
            </a:r>
            <a:r>
              <a:rPr lang="en-GB" dirty="0" err="1" smtClean="0"/>
              <a:t>Int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Shop assistant: Hello, </a:t>
            </a:r>
            <a:r>
              <a:rPr lang="en-GB" dirty="0" smtClean="0"/>
              <a:t>____ </a:t>
            </a:r>
            <a:r>
              <a:rPr lang="en-GB" dirty="0"/>
              <a:t>can I help you?</a:t>
            </a:r>
          </a:p>
          <a:p>
            <a:pPr marL="0" indent="0">
              <a:buNone/>
            </a:pPr>
            <a:r>
              <a:rPr lang="en-GB" dirty="0"/>
              <a:t>Customer: Hello, have you got </a:t>
            </a:r>
            <a:r>
              <a:rPr lang="en-GB" dirty="0" smtClean="0"/>
              <a:t>____ </a:t>
            </a:r>
            <a:r>
              <a:rPr lang="en-GB" dirty="0"/>
              <a:t>apples?</a:t>
            </a:r>
          </a:p>
          <a:p>
            <a:pPr marL="0" indent="0">
              <a:buNone/>
            </a:pPr>
            <a:r>
              <a:rPr lang="en-GB" dirty="0"/>
              <a:t>Shop assistant: Yes, we </a:t>
            </a:r>
            <a:r>
              <a:rPr lang="en-GB" dirty="0" smtClean="0"/>
              <a:t>_____. _____ many </a:t>
            </a:r>
            <a:r>
              <a:rPr lang="en-GB" dirty="0"/>
              <a:t>would you like?</a:t>
            </a:r>
          </a:p>
          <a:p>
            <a:pPr marL="0" indent="0">
              <a:buNone/>
            </a:pPr>
            <a:r>
              <a:rPr lang="en-GB" dirty="0"/>
              <a:t>Customer: Can I </a:t>
            </a:r>
            <a:r>
              <a:rPr lang="en-GB" dirty="0" smtClean="0"/>
              <a:t>______ </a:t>
            </a:r>
            <a:r>
              <a:rPr lang="en-GB" dirty="0"/>
              <a:t>6, please?</a:t>
            </a:r>
          </a:p>
          <a:p>
            <a:pPr marL="0" indent="0">
              <a:buNone/>
            </a:pPr>
            <a:r>
              <a:rPr lang="en-GB" dirty="0"/>
              <a:t>Shop assistant: Certainly, </a:t>
            </a:r>
            <a:r>
              <a:rPr lang="en-GB" dirty="0" smtClean="0"/>
              <a:t>_____ </a:t>
            </a:r>
            <a:r>
              <a:rPr lang="en-GB" dirty="0"/>
              <a:t>you are. Would you like </a:t>
            </a:r>
            <a:r>
              <a:rPr lang="en-GB" dirty="0" smtClean="0"/>
              <a:t>______ else?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Customer: Yes please, </a:t>
            </a:r>
            <a:r>
              <a:rPr lang="en-GB" dirty="0" smtClean="0"/>
              <a:t>_____ you </a:t>
            </a:r>
            <a:r>
              <a:rPr lang="en-GB" dirty="0"/>
              <a:t>got any onions?</a:t>
            </a:r>
          </a:p>
          <a:p>
            <a:pPr marL="0" indent="0">
              <a:buNone/>
            </a:pPr>
            <a:r>
              <a:rPr lang="en-GB" dirty="0"/>
              <a:t>Shop assistant: Yes, how _____ would you ______?</a:t>
            </a:r>
          </a:p>
          <a:p>
            <a:pPr marL="0" indent="0">
              <a:buNone/>
            </a:pPr>
            <a:r>
              <a:rPr lang="en-GB" dirty="0"/>
              <a:t>Customer: _____ I have 3 please?</a:t>
            </a:r>
          </a:p>
          <a:p>
            <a:pPr marL="0" indent="0">
              <a:buNone/>
            </a:pPr>
            <a:r>
              <a:rPr lang="en-GB" dirty="0"/>
              <a:t>Shop assistant: 1, 2, 3, Here you _____. Anything ______?</a:t>
            </a:r>
          </a:p>
          <a:p>
            <a:pPr marL="0" indent="0">
              <a:buNone/>
            </a:pPr>
            <a:r>
              <a:rPr lang="en-GB" dirty="0"/>
              <a:t>Customer: No, that’s _____ thanks.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42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shopping list (Pre-</a:t>
            </a:r>
            <a:r>
              <a:rPr lang="en-GB" dirty="0" err="1" smtClean="0"/>
              <a:t>Int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Shop assistant: Hello, how can I help you?</a:t>
            </a:r>
          </a:p>
          <a:p>
            <a:pPr marL="0" indent="0">
              <a:buNone/>
            </a:pPr>
            <a:r>
              <a:rPr lang="en-GB" sz="1600" dirty="0"/>
              <a:t>Customer: Hello, have you got any </a:t>
            </a:r>
            <a:r>
              <a:rPr lang="en-GB" sz="1600" dirty="0" smtClean="0"/>
              <a:t>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we have. How many would you like</a:t>
            </a:r>
            <a:r>
              <a:rPr lang="en-GB" sz="1600" dirty="0" smtClean="0"/>
              <a:t>?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____ (number), </a:t>
            </a:r>
            <a:r>
              <a:rPr lang="en-GB" sz="1600" dirty="0"/>
              <a:t>please?</a:t>
            </a:r>
          </a:p>
          <a:p>
            <a:pPr marL="0" indent="0">
              <a:buNone/>
            </a:pPr>
            <a:r>
              <a:rPr lang="en-GB" sz="1600" dirty="0"/>
              <a:t>Shop assistant: Certainly, here you are. Would you like anything </a:t>
            </a:r>
            <a:r>
              <a:rPr lang="en-GB" sz="1600" dirty="0" smtClean="0"/>
              <a:t>else?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Yes please, have you got any </a:t>
            </a:r>
            <a:r>
              <a:rPr lang="en-GB" sz="1600" dirty="0" smtClean="0"/>
              <a:t>________?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how many would you like</a:t>
            </a:r>
            <a:r>
              <a:rPr lang="en-GB" sz="1600" dirty="0" smtClean="0"/>
              <a:t>? </a:t>
            </a: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</a:t>
            </a:r>
            <a:r>
              <a:rPr lang="en-GB" sz="1600" dirty="0"/>
              <a:t>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____ (number) </a:t>
            </a:r>
            <a:r>
              <a:rPr lang="en-GB" sz="1600" dirty="0"/>
              <a:t>please?</a:t>
            </a:r>
          </a:p>
          <a:p>
            <a:pPr marL="0" indent="0">
              <a:buNone/>
            </a:pPr>
            <a:r>
              <a:rPr lang="en-GB" sz="1600" dirty="0"/>
              <a:t>Shop assistant: 1, 2, 3</a:t>
            </a:r>
            <a:r>
              <a:rPr lang="en-GB" sz="1600" dirty="0" smtClean="0"/>
              <a:t>, (etc.) </a:t>
            </a:r>
            <a:r>
              <a:rPr lang="en-GB" sz="1600" dirty="0"/>
              <a:t>Here you are. Anything else?</a:t>
            </a:r>
          </a:p>
          <a:p>
            <a:pPr marL="0" indent="0">
              <a:buNone/>
            </a:pPr>
            <a:r>
              <a:rPr lang="en-GB" sz="1600" dirty="0"/>
              <a:t>Customer: No, that’s all thanks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1929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(Adults/INT+)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shopping is better than offline shopping.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734497"/>
              </p:ext>
            </p:extLst>
          </p:nvPr>
        </p:nvGraphicFramePr>
        <p:xfrm>
          <a:off x="1547664" y="1700808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32769"/>
              </p:ext>
            </p:extLst>
          </p:nvPr>
        </p:nvGraphicFramePr>
        <p:xfrm>
          <a:off x="1619672" y="3212976"/>
          <a:ext cx="60960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Opinion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Disagree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In my opinion,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As</a:t>
                      </a:r>
                      <a:r>
                        <a:rPr lang="en-US" sz="1600" baseline="0" dirty="0" smtClean="0"/>
                        <a:t> far as I’m concerned,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From my point of view,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As I see it,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 couldn’t agree more.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You’re absolutely right.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 feel the same.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 take your point but…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 see what you mean but…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You</a:t>
                      </a:r>
                      <a:r>
                        <a:rPr lang="en-US" sz="1600" baseline="0" dirty="0" smtClean="0"/>
                        <a:t> must be joking!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Speak to you partner (Teens)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When did you last go shopping?</a:t>
            </a:r>
          </a:p>
          <a:p>
            <a:r>
              <a:rPr lang="en-GB" dirty="0" smtClean="0"/>
              <a:t>What did you buy?</a:t>
            </a:r>
          </a:p>
          <a:p>
            <a:r>
              <a:rPr lang="en-GB" dirty="0" smtClean="0"/>
              <a:t>Do you prefer shopping in a supermarket or in a street market?</a:t>
            </a:r>
          </a:p>
          <a:p>
            <a:r>
              <a:rPr lang="en-GB" dirty="0" smtClean="0"/>
              <a:t>Which shopping centre do you normally go to?</a:t>
            </a:r>
          </a:p>
          <a:p>
            <a:r>
              <a:rPr lang="en-GB" dirty="0" smtClean="0"/>
              <a:t>Which shops do you normally go to in the shopping centre?</a:t>
            </a:r>
          </a:p>
          <a:p>
            <a:r>
              <a:rPr lang="en-GB" dirty="0" smtClean="0"/>
              <a:t>What other activities can you do in the shopping centre?</a:t>
            </a:r>
          </a:p>
        </p:txBody>
      </p:sp>
    </p:spTree>
    <p:extLst>
      <p:ext uri="{BB962C8B-B14F-4D97-AF65-F5344CB8AC3E}">
        <p14:creationId xmlns:p14="http://schemas.microsoft.com/office/powerpoint/2010/main" val="87471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Speak to your partner (Teens)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Do your parents buy meat from the butcher’s or from the supermarket?</a:t>
            </a:r>
          </a:p>
          <a:p>
            <a:r>
              <a:rPr lang="en-GB" dirty="0" smtClean="0"/>
              <a:t>Do you parents buy bread and cakes from the baker’s of from the supermarket?</a:t>
            </a:r>
          </a:p>
          <a:p>
            <a:r>
              <a:rPr lang="en-GB" dirty="0" smtClean="0"/>
              <a:t>Do you go shopping in the sales? What’s the biggest discount you’ve ever got?</a:t>
            </a:r>
          </a:p>
          <a:p>
            <a:r>
              <a:rPr lang="en-GB" dirty="0" smtClean="0"/>
              <a:t>Would you like to work as a shop assistant or manager? Why? Why not? Do you think it’s an easy or difficult job?</a:t>
            </a:r>
          </a:p>
          <a:p>
            <a:r>
              <a:rPr lang="en-GB" dirty="0" smtClean="0"/>
              <a:t>Would you buy designer shoes or a handbag from a street market?</a:t>
            </a:r>
          </a:p>
          <a:p>
            <a:r>
              <a:rPr lang="en-GB" dirty="0" smtClean="0"/>
              <a:t>Are you a shopaholic?</a:t>
            </a:r>
          </a:p>
          <a:p>
            <a:r>
              <a:rPr lang="en-GB" dirty="0" smtClean="0"/>
              <a:t>Have you ever returned an item and got a refund?</a:t>
            </a:r>
          </a:p>
        </p:txBody>
      </p:sp>
    </p:spTree>
    <p:extLst>
      <p:ext uri="{BB962C8B-B14F-4D97-AF65-F5344CB8AC3E}">
        <p14:creationId xmlns:p14="http://schemas.microsoft.com/office/powerpoint/2010/main" val="378050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Speak to you partner (Adults)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When did you last go shopping?</a:t>
            </a:r>
          </a:p>
          <a:p>
            <a:r>
              <a:rPr lang="en-GB" dirty="0" smtClean="0"/>
              <a:t>What did you buy?</a:t>
            </a:r>
          </a:p>
          <a:p>
            <a:r>
              <a:rPr lang="en-GB" dirty="0" smtClean="0"/>
              <a:t>Do you prefer shopping in a supermarket or in a street market?</a:t>
            </a:r>
          </a:p>
          <a:p>
            <a:r>
              <a:rPr lang="en-GB" dirty="0" smtClean="0"/>
              <a:t>Which shopping centre do you normally go to?</a:t>
            </a:r>
          </a:p>
          <a:p>
            <a:r>
              <a:rPr lang="en-GB" dirty="0" smtClean="0"/>
              <a:t>Which shops do you normally go to in the shopping centre?</a:t>
            </a:r>
          </a:p>
          <a:p>
            <a:r>
              <a:rPr lang="en-GB" dirty="0" smtClean="0"/>
              <a:t>What other activities can you do in the shopping centre?</a:t>
            </a:r>
          </a:p>
        </p:txBody>
      </p:sp>
    </p:spTree>
    <p:extLst>
      <p:ext uri="{BB962C8B-B14F-4D97-AF65-F5344CB8AC3E}">
        <p14:creationId xmlns:p14="http://schemas.microsoft.com/office/powerpoint/2010/main" val="141713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Speak to your partner (Adults)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Do you buy meat from the butcher’s or from the supermarket? Why?</a:t>
            </a:r>
          </a:p>
          <a:p>
            <a:r>
              <a:rPr lang="en-GB" dirty="0" smtClean="0"/>
              <a:t>Do you buy bread and cakes from the baker’s of from the supermarket?</a:t>
            </a:r>
          </a:p>
          <a:p>
            <a:r>
              <a:rPr lang="en-GB" dirty="0" smtClean="0"/>
              <a:t>Do you go shopping in the sales? What’s the biggest discount you’ve ever got?</a:t>
            </a:r>
          </a:p>
          <a:p>
            <a:r>
              <a:rPr lang="en-GB" dirty="0" smtClean="0"/>
              <a:t>Would you like to work as a shop assistant or manager? Why? Why not? Do you think it’s an easy or difficult job?</a:t>
            </a:r>
          </a:p>
          <a:p>
            <a:r>
              <a:rPr lang="en-GB" dirty="0" smtClean="0"/>
              <a:t>Would you buy designer shoes or a handbag from a street market?</a:t>
            </a:r>
          </a:p>
          <a:p>
            <a:r>
              <a:rPr lang="en-GB" dirty="0" smtClean="0"/>
              <a:t>Are you a shopaholic?</a:t>
            </a:r>
          </a:p>
          <a:p>
            <a:r>
              <a:rPr lang="en-GB" dirty="0" smtClean="0"/>
              <a:t>Have you ever returned an item and got a refund?</a:t>
            </a:r>
          </a:p>
        </p:txBody>
      </p:sp>
    </p:spTree>
    <p:extLst>
      <p:ext uri="{BB962C8B-B14F-4D97-AF65-F5344CB8AC3E}">
        <p14:creationId xmlns:p14="http://schemas.microsoft.com/office/powerpoint/2010/main" val="202731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corner shop (ELM)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766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Shop assistant: Hello, good morning.</a:t>
            </a:r>
          </a:p>
          <a:p>
            <a:r>
              <a:rPr lang="en-GB" dirty="0" smtClean="0"/>
              <a:t>Customer: Hello, have you got any apples?</a:t>
            </a:r>
          </a:p>
          <a:p>
            <a:r>
              <a:rPr lang="en-GB" dirty="0" smtClean="0"/>
              <a:t>Shop assistant: Yes</a:t>
            </a:r>
            <a:r>
              <a:rPr lang="en-GB" dirty="0"/>
              <a:t>.</a:t>
            </a:r>
            <a:r>
              <a:rPr lang="en-GB" dirty="0" smtClean="0"/>
              <a:t> How many do you want?</a:t>
            </a:r>
          </a:p>
          <a:p>
            <a:r>
              <a:rPr lang="en-GB" dirty="0" smtClean="0"/>
              <a:t>Customer: Can I have 6, please?</a:t>
            </a:r>
          </a:p>
          <a:p>
            <a:r>
              <a:rPr lang="en-GB" dirty="0" smtClean="0"/>
              <a:t>Shop assistant: Ok, no problem. </a:t>
            </a:r>
            <a:r>
              <a:rPr lang="en-GB" dirty="0"/>
              <a:t>A</a:t>
            </a:r>
            <a:r>
              <a:rPr lang="en-GB" dirty="0" smtClean="0"/>
              <a:t>nything else?</a:t>
            </a:r>
          </a:p>
          <a:p>
            <a:r>
              <a:rPr lang="en-GB" dirty="0" smtClean="0"/>
              <a:t>Customer: Yes please, have you got any onions?</a:t>
            </a:r>
          </a:p>
          <a:p>
            <a:r>
              <a:rPr lang="en-GB" dirty="0" smtClean="0"/>
              <a:t>Shop assistant: Yes, how many do you want?</a:t>
            </a:r>
          </a:p>
          <a:p>
            <a:r>
              <a:rPr lang="en-GB" dirty="0" smtClean="0"/>
              <a:t>Customer: Can I have 3 please?</a:t>
            </a:r>
          </a:p>
          <a:p>
            <a:r>
              <a:rPr lang="en-GB" dirty="0" smtClean="0"/>
              <a:t>Shop assistant: 1, 2, 3, Anything else?</a:t>
            </a:r>
          </a:p>
          <a:p>
            <a:r>
              <a:rPr lang="en-GB" dirty="0" smtClean="0"/>
              <a:t>Customer: No, that’s all thanks.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38994"/>
            <a:ext cx="1570992" cy="1569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76" y="3404172"/>
            <a:ext cx="1955036" cy="1440160"/>
          </a:xfrm>
          <a:prstGeom prst="rect">
            <a:avLst/>
          </a:prstGeom>
        </p:spPr>
      </p:pic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1" y="3263268"/>
            <a:ext cx="3961085" cy="2228110"/>
          </a:xfrm>
        </p:spPr>
      </p:pic>
    </p:spTree>
    <p:extLst>
      <p:ext uri="{BB962C8B-B14F-4D97-AF65-F5344CB8AC3E}">
        <p14:creationId xmlns:p14="http://schemas.microsoft.com/office/powerpoint/2010/main" val="401559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shopping list (ELM)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Shop assistant: Hello, how can I help you?</a:t>
            </a:r>
          </a:p>
          <a:p>
            <a:pPr marL="0" indent="0">
              <a:buNone/>
            </a:pPr>
            <a:r>
              <a:rPr lang="en-GB" sz="1600" dirty="0"/>
              <a:t>Customer: Hello, have you got any </a:t>
            </a:r>
            <a:r>
              <a:rPr lang="en-GB" sz="1600" dirty="0" smtClean="0"/>
              <a:t>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we have. How many </a:t>
            </a:r>
            <a:r>
              <a:rPr lang="en-GB" sz="1600" dirty="0" smtClean="0"/>
              <a:t>do you want?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 (number), </a:t>
            </a:r>
            <a:r>
              <a:rPr lang="en-GB" sz="1600" dirty="0"/>
              <a:t>please?</a:t>
            </a:r>
          </a:p>
          <a:p>
            <a:pPr marL="0" indent="0">
              <a:buNone/>
            </a:pPr>
            <a:r>
              <a:rPr lang="en-GB" sz="1600" dirty="0"/>
              <a:t>Shop assistant: Certainly, here you are. </a:t>
            </a:r>
            <a:r>
              <a:rPr lang="en-GB" sz="1600" dirty="0" smtClean="0"/>
              <a:t>Do you want anything else?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Yes please, have you got any </a:t>
            </a:r>
            <a:r>
              <a:rPr lang="en-GB" sz="1600" dirty="0" smtClean="0"/>
              <a:t>________?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Shop assistant: Yes, how many </a:t>
            </a:r>
            <a:r>
              <a:rPr lang="en-GB" sz="1600" dirty="0" smtClean="0"/>
              <a:t>do you want? </a:t>
            </a:r>
            <a:r>
              <a:rPr lang="en-GB" sz="1600" dirty="0" smtClean="0">
                <a:solidFill>
                  <a:srgbClr val="FF0000"/>
                </a:solidFill>
              </a:rPr>
              <a:t>OR</a:t>
            </a:r>
            <a:r>
              <a:rPr lang="en-GB" sz="1600" dirty="0" smtClean="0"/>
              <a:t> No </a:t>
            </a:r>
            <a:r>
              <a:rPr lang="en-GB" sz="1600" dirty="0"/>
              <a:t>we haven’t, sorry.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Customer: Can I have </a:t>
            </a:r>
            <a:r>
              <a:rPr lang="en-GB" sz="1600" dirty="0" smtClean="0"/>
              <a:t>___ (number) please</a:t>
            </a:r>
            <a:r>
              <a:rPr lang="en-GB" sz="1600" dirty="0"/>
              <a:t>?</a:t>
            </a:r>
          </a:p>
          <a:p>
            <a:pPr marL="0" indent="0">
              <a:buNone/>
            </a:pPr>
            <a:r>
              <a:rPr lang="en-GB" sz="1600" dirty="0"/>
              <a:t>Shop assistant: 1, 2, 3</a:t>
            </a:r>
            <a:r>
              <a:rPr lang="en-GB" sz="1600" dirty="0" smtClean="0"/>
              <a:t>, (etc.) </a:t>
            </a:r>
            <a:r>
              <a:rPr lang="en-GB" sz="1600" dirty="0"/>
              <a:t>Here you are. Anything else?</a:t>
            </a:r>
          </a:p>
          <a:p>
            <a:pPr marL="0" indent="0">
              <a:buNone/>
            </a:pPr>
            <a:r>
              <a:rPr lang="en-GB" sz="1600" dirty="0"/>
              <a:t>Customer: No, that’s all thanks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7762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Memory</a:t>
            </a:r>
            <a:r>
              <a:rPr lang="es-ES_tradnl" dirty="0" smtClean="0"/>
              <a:t> (ELM)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Shop assistant: Hello, </a:t>
            </a:r>
            <a:r>
              <a:rPr lang="en-GB" dirty="0" smtClean="0"/>
              <a:t>______ </a:t>
            </a:r>
            <a:r>
              <a:rPr lang="en-GB" dirty="0"/>
              <a:t>morning.</a:t>
            </a:r>
          </a:p>
          <a:p>
            <a:r>
              <a:rPr lang="en-GB" dirty="0"/>
              <a:t>Customer: Hello, have you </a:t>
            </a:r>
            <a:r>
              <a:rPr lang="en-GB" dirty="0" smtClean="0"/>
              <a:t>_____ </a:t>
            </a:r>
            <a:r>
              <a:rPr lang="en-GB" dirty="0"/>
              <a:t>any apples?</a:t>
            </a:r>
          </a:p>
          <a:p>
            <a:r>
              <a:rPr lang="en-GB" dirty="0"/>
              <a:t>Shop assistant: Yes. How </a:t>
            </a:r>
            <a:r>
              <a:rPr lang="en-GB" dirty="0" smtClean="0"/>
              <a:t>______ </a:t>
            </a:r>
            <a:r>
              <a:rPr lang="en-GB" dirty="0"/>
              <a:t>do you want?</a:t>
            </a:r>
          </a:p>
          <a:p>
            <a:r>
              <a:rPr lang="en-GB" dirty="0"/>
              <a:t>Customer: Can I </a:t>
            </a:r>
            <a:r>
              <a:rPr lang="en-GB" dirty="0" smtClean="0"/>
              <a:t>______ </a:t>
            </a:r>
            <a:r>
              <a:rPr lang="en-GB" dirty="0"/>
              <a:t>6, please?</a:t>
            </a:r>
          </a:p>
          <a:p>
            <a:r>
              <a:rPr lang="en-GB" dirty="0"/>
              <a:t>Shop assistant: Ok, </a:t>
            </a:r>
            <a:r>
              <a:rPr lang="en-GB" dirty="0" smtClean="0"/>
              <a:t>___ </a:t>
            </a:r>
            <a:r>
              <a:rPr lang="en-GB" dirty="0"/>
              <a:t>problem. Anything </a:t>
            </a:r>
            <a:r>
              <a:rPr lang="en-GB" dirty="0" smtClean="0"/>
              <a:t>___?</a:t>
            </a:r>
            <a:endParaRPr lang="en-GB" dirty="0"/>
          </a:p>
          <a:p>
            <a:r>
              <a:rPr lang="en-GB" dirty="0"/>
              <a:t>Customer: Yes please, have </a:t>
            </a:r>
            <a:r>
              <a:rPr lang="en-GB" dirty="0" smtClean="0"/>
              <a:t>___ </a:t>
            </a:r>
            <a:r>
              <a:rPr lang="en-GB" dirty="0"/>
              <a:t>got any onions?</a:t>
            </a:r>
          </a:p>
          <a:p>
            <a:r>
              <a:rPr lang="en-GB" dirty="0"/>
              <a:t>Shop assistant: Yes, how many do you </a:t>
            </a:r>
            <a:r>
              <a:rPr lang="en-GB" dirty="0" smtClean="0"/>
              <a:t>_____?</a:t>
            </a:r>
            <a:endParaRPr lang="en-GB" dirty="0"/>
          </a:p>
          <a:p>
            <a:r>
              <a:rPr lang="en-GB" dirty="0"/>
              <a:t>Customer: </a:t>
            </a:r>
            <a:r>
              <a:rPr lang="en-GB" dirty="0" smtClean="0"/>
              <a:t>_____ </a:t>
            </a:r>
            <a:r>
              <a:rPr lang="en-GB" dirty="0"/>
              <a:t>I have 3 please?</a:t>
            </a:r>
          </a:p>
          <a:p>
            <a:r>
              <a:rPr lang="en-GB" dirty="0"/>
              <a:t>Shop assistant: 1, 2, 3, Anything else?</a:t>
            </a:r>
          </a:p>
          <a:p>
            <a:r>
              <a:rPr lang="en-GB" dirty="0"/>
              <a:t>Customer: No, that’s all </a:t>
            </a:r>
            <a:r>
              <a:rPr lang="en-GB" dirty="0" smtClean="0"/>
              <a:t>_______.</a:t>
            </a:r>
            <a:endParaRPr lang="en-GB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087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corner shop (</a:t>
            </a:r>
            <a:r>
              <a:rPr lang="en-GB" dirty="0" smtClean="0"/>
              <a:t>ELM+)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6"/>
          <a:stretch/>
        </p:blipFill>
        <p:spPr>
          <a:xfrm>
            <a:off x="585161" y="3348950"/>
            <a:ext cx="3200088" cy="2142428"/>
          </a:xfr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Shop assistant: Hello, how can I help you?</a:t>
            </a:r>
          </a:p>
          <a:p>
            <a:r>
              <a:rPr lang="en-GB" dirty="0" smtClean="0"/>
              <a:t>Customer: Hello, have you got any apples?</a:t>
            </a:r>
          </a:p>
          <a:p>
            <a:r>
              <a:rPr lang="en-GB" dirty="0" smtClean="0"/>
              <a:t>Shop assistant: Yes, we have. How many do you want?</a:t>
            </a:r>
          </a:p>
          <a:p>
            <a:r>
              <a:rPr lang="en-GB" dirty="0" smtClean="0"/>
              <a:t>Customer: Can I have 6, please?</a:t>
            </a:r>
          </a:p>
          <a:p>
            <a:r>
              <a:rPr lang="en-GB" dirty="0" smtClean="0"/>
              <a:t>Shop assistant: Certainly, here you are. Do you want anything else?</a:t>
            </a:r>
          </a:p>
          <a:p>
            <a:r>
              <a:rPr lang="en-GB" dirty="0" smtClean="0"/>
              <a:t>Customer: Yes please, have you got any onions?</a:t>
            </a:r>
          </a:p>
          <a:p>
            <a:r>
              <a:rPr lang="en-GB" dirty="0" smtClean="0"/>
              <a:t>Shop assistant: Yes, how many do you want?</a:t>
            </a:r>
          </a:p>
          <a:p>
            <a:r>
              <a:rPr lang="en-GB" dirty="0" smtClean="0"/>
              <a:t>Customer: Can I have 3 please?</a:t>
            </a:r>
          </a:p>
          <a:p>
            <a:r>
              <a:rPr lang="en-GB" dirty="0" smtClean="0"/>
              <a:t>Shop assistant: 1, 2, 3, Here you are. Anything else?</a:t>
            </a:r>
          </a:p>
          <a:p>
            <a:r>
              <a:rPr lang="en-GB" dirty="0" smtClean="0"/>
              <a:t>Customer: No, that’s all thanks.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429000"/>
            <a:ext cx="2064688" cy="20623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038" y="3653053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9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1504</Words>
  <Application>Microsoft Office PowerPoint</Application>
  <PresentationFormat>Presentació en pantalla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 2</vt:lpstr>
      <vt:lpstr>Aspect</vt:lpstr>
      <vt:lpstr>Shopping</vt:lpstr>
      <vt:lpstr>Speak to you partner (Teens)</vt:lpstr>
      <vt:lpstr>Speak to your partner (Teens)</vt:lpstr>
      <vt:lpstr>Speak to you partner (Adults)</vt:lpstr>
      <vt:lpstr>Speak to your partner (Adults)</vt:lpstr>
      <vt:lpstr>In the corner shop (ELM)</vt:lpstr>
      <vt:lpstr>Your shopping list (ELM)</vt:lpstr>
      <vt:lpstr>Memory (ELM)</vt:lpstr>
      <vt:lpstr>In the corner shop (ELM+)</vt:lpstr>
      <vt:lpstr>Memory (ELM+)</vt:lpstr>
      <vt:lpstr>Your shopping list (ELM+)</vt:lpstr>
      <vt:lpstr>In the corner shop (Pre-Int)</vt:lpstr>
      <vt:lpstr>Memory (Pre-Int)</vt:lpstr>
      <vt:lpstr>Your shopping list (Pre-Int)</vt:lpstr>
      <vt:lpstr>Debate (Adults/INT+)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</dc:title>
  <dc:creator>Tim Warre</dc:creator>
  <cp:lastModifiedBy>PROFESSOR</cp:lastModifiedBy>
  <cp:revision>8</cp:revision>
  <dcterms:created xsi:type="dcterms:W3CDTF">2016-10-16T13:21:04Z</dcterms:created>
  <dcterms:modified xsi:type="dcterms:W3CDTF">2016-10-21T17:31:06Z</dcterms:modified>
</cp:coreProperties>
</file>