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</p:sldIdLst>
  <p:sldSz cy="5143500" cx="9144000"/>
  <p:notesSz cx="6858000" cy="9144000"/>
  <p:embeddedFontLst>
    <p:embeddedFont>
      <p:font typeface="Raleway"/>
      <p:regular r:id="rId11"/>
      <p:bold r:id="rId12"/>
      <p:italic r:id="rId13"/>
      <p:boldItalic r:id="rId14"/>
    </p:embeddedFont>
    <p:embeddedFont>
      <p:font typeface="Lato"/>
      <p:regular r:id="rId15"/>
      <p:bold r:id="rId16"/>
      <p:italic r:id="rId17"/>
      <p:boldItalic r:id="rId1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Raleway-regular.fntdata"/><Relationship Id="rId10" Type="http://schemas.openxmlformats.org/officeDocument/2006/relationships/slide" Target="slides/slide5.xml"/><Relationship Id="rId13" Type="http://schemas.openxmlformats.org/officeDocument/2006/relationships/font" Target="fonts/Raleway-italic.fntdata"/><Relationship Id="rId12" Type="http://schemas.openxmlformats.org/officeDocument/2006/relationships/font" Target="fonts/Raleway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Lato-regular.fntdata"/><Relationship Id="rId14" Type="http://schemas.openxmlformats.org/officeDocument/2006/relationships/font" Target="fonts/Raleway-boldItalic.fntdata"/><Relationship Id="rId17" Type="http://schemas.openxmlformats.org/officeDocument/2006/relationships/font" Target="fonts/Lato-italic.fntdata"/><Relationship Id="rId16" Type="http://schemas.openxmlformats.org/officeDocument/2006/relationships/font" Target="fonts/Lato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18" Type="http://schemas.openxmlformats.org/officeDocument/2006/relationships/font" Target="fonts/Lato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f31113ac90_0_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f31113ac90_0_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f31113ac90_0_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f31113ac90_0_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f31113ac90_0_1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f31113ac90_0_1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f31113ac90_0_1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f31113ac90_0_1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lt2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" name="Google Shape;14;p2"/>
          <p:cNvSpPr txBox="1"/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5" name="Google Shape;15;p2"/>
          <p:cNvSpPr txBox="1"/>
          <p:nvPr>
            <p:ph idx="1" type="subTitle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dk1"/>
        </a:solidFill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oogle Shape;74;p11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75" name="Google Shape;75;p1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1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7" name="Google Shape;77;p11"/>
          <p:cNvSpPr txBox="1"/>
          <p:nvPr>
            <p:ph hasCustomPrompt="1" type="title"/>
          </p:nvPr>
        </p:nvSpPr>
        <p:spPr>
          <a:xfrm>
            <a:off x="729450" y="733950"/>
            <a:ext cx="7688400" cy="124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8" name="Google Shape;78;p11"/>
          <p:cNvSpPr txBox="1"/>
          <p:nvPr>
            <p:ph idx="1" type="body"/>
          </p:nvPr>
        </p:nvSpPr>
        <p:spPr>
          <a:xfrm>
            <a:off x="729450" y="2272888"/>
            <a:ext cx="7688400" cy="158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9" name="Google Shape;79;p1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oogle Shape;18;p3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9" name="Google Shape;19;p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p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1" name="Google Shape;21;p3"/>
          <p:cNvSpPr txBox="1"/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2" name="Google Shape;22;p3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5" name="Google Shape;25;p4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26" name="Google Shape;26;p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8" name="Google Shape;28;p4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29" name="Google Shape;29;p4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0" name="Google Shape;30;p4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3" name="Google Shape;33;p5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34" name="Google Shape;34;p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6" name="Google Shape;36;p5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37" name="Google Shape;37;p5"/>
          <p:cNvSpPr txBox="1"/>
          <p:nvPr>
            <p:ph idx="1" type="body"/>
          </p:nvPr>
        </p:nvSpPr>
        <p:spPr>
          <a:xfrm>
            <a:off x="729325" y="20788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8" name="Google Shape;38;p5"/>
          <p:cNvSpPr txBox="1"/>
          <p:nvPr>
            <p:ph idx="2" type="body"/>
          </p:nvPr>
        </p:nvSpPr>
        <p:spPr>
          <a:xfrm>
            <a:off x="4643604" y="20788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9" name="Google Shape;39;p5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2" name="Google Shape;42;p6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43" name="Google Shape;43;p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5" name="Google Shape;45;p6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46" name="Google Shape;46;p6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9" name="Google Shape;49;p7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50" name="Google Shape;50;p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2" name="Google Shape;52;p7"/>
          <p:cNvSpPr txBox="1"/>
          <p:nvPr>
            <p:ph type="title"/>
          </p:nvPr>
        </p:nvSpPr>
        <p:spPr>
          <a:xfrm>
            <a:off x="730000" y="1318650"/>
            <a:ext cx="3300900" cy="138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53" name="Google Shape;53;p7"/>
          <p:cNvSpPr txBox="1"/>
          <p:nvPr>
            <p:ph idx="1" type="body"/>
          </p:nvPr>
        </p:nvSpPr>
        <p:spPr>
          <a:xfrm>
            <a:off x="721225" y="2781725"/>
            <a:ext cx="3300900" cy="159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4" name="Google Shape;54;p7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3"/>
        </a:soli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8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57" name="Google Shape;57;p8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" name="Google Shape;58;p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9" name="Google Shape;59;p8"/>
          <p:cNvSpPr txBox="1"/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0" name="Google Shape;60;p8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3" name="Google Shape;63;p9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64" name="Google Shape;64;p9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9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6" name="Google Shape;66;p9"/>
          <p:cNvSpPr txBox="1"/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67" name="Google Shape;67;p9"/>
          <p:cNvSpPr txBox="1"/>
          <p:nvPr>
            <p:ph idx="1" type="subTitle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68" name="Google Shape;68;p9"/>
          <p:cNvSpPr txBox="1"/>
          <p:nvPr>
            <p:ph idx="2" type="body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9" name="Google Shape;69;p9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0"/>
          <p:cNvSpPr txBox="1"/>
          <p:nvPr>
            <p:ph idx="1" type="body"/>
          </p:nvPr>
        </p:nvSpPr>
        <p:spPr>
          <a:xfrm>
            <a:off x="724950" y="4372551"/>
            <a:ext cx="7697400" cy="46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72" name="Google Shape;72;p10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treamlin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984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984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984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984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984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2984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2984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2984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3"/>
          <p:cNvSpPr txBox="1"/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Goat vs Bear</a:t>
            </a:r>
            <a:endParaRPr/>
          </a:p>
        </p:txBody>
      </p:sp>
      <p:pic>
        <p:nvPicPr>
          <p:cNvPr id="87" name="Google Shape;87;p13"/>
          <p:cNvPicPr preferRelativeResize="0"/>
          <p:nvPr/>
        </p:nvPicPr>
        <p:blipFill rotWithShape="1">
          <a:blip r:embed="rId3">
            <a:alphaModFix/>
          </a:blip>
          <a:srcRect b="8968" l="32558" r="32120" t="20469"/>
          <a:stretch/>
        </p:blipFill>
        <p:spPr>
          <a:xfrm>
            <a:off x="1614250" y="2069925"/>
            <a:ext cx="2546676" cy="2863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60924" y="2069925"/>
            <a:ext cx="3817353" cy="28630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4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Who would win? Why?</a:t>
            </a:r>
            <a:endParaRPr/>
          </a:p>
        </p:txBody>
      </p:sp>
      <p:pic>
        <p:nvPicPr>
          <p:cNvPr id="94" name="Google Shape;94;p14"/>
          <p:cNvPicPr preferRelativeResize="0"/>
          <p:nvPr/>
        </p:nvPicPr>
        <p:blipFill rotWithShape="1">
          <a:blip r:embed="rId3">
            <a:alphaModFix/>
          </a:blip>
          <a:srcRect b="8968" l="32558" r="32120" t="20469"/>
          <a:stretch/>
        </p:blipFill>
        <p:spPr>
          <a:xfrm>
            <a:off x="1614250" y="2069925"/>
            <a:ext cx="2546676" cy="2863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60924" y="2069925"/>
            <a:ext cx="3817353" cy="28630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5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How might a goat beat a bear?</a:t>
            </a:r>
            <a:endParaRPr/>
          </a:p>
        </p:txBody>
      </p:sp>
      <p:pic>
        <p:nvPicPr>
          <p:cNvPr id="101" name="Google Shape;101;p15"/>
          <p:cNvPicPr preferRelativeResize="0"/>
          <p:nvPr/>
        </p:nvPicPr>
        <p:blipFill rotWithShape="1">
          <a:blip r:embed="rId3">
            <a:alphaModFix/>
          </a:blip>
          <a:srcRect b="8968" l="32558" r="32120" t="20469"/>
          <a:stretch/>
        </p:blipFill>
        <p:spPr>
          <a:xfrm>
            <a:off x="1614250" y="2069925"/>
            <a:ext cx="2546676" cy="2863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60924" y="2069925"/>
            <a:ext cx="3817353" cy="28630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Google Shape;10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27812" y="36450"/>
            <a:ext cx="6402763" cy="5070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7"/>
          <p:cNvSpPr txBox="1"/>
          <p:nvPr>
            <p:ph type="title"/>
          </p:nvPr>
        </p:nvSpPr>
        <p:spPr>
          <a:xfrm>
            <a:off x="729450" y="1318650"/>
            <a:ext cx="67602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Which animal could you beat in a fight?</a:t>
            </a:r>
            <a:endParaRPr/>
          </a:p>
        </p:txBody>
      </p:sp>
      <p:sp>
        <p:nvSpPr>
          <p:cNvPr id="113" name="Google Shape;113;p17"/>
          <p:cNvSpPr txBox="1"/>
          <p:nvPr>
            <p:ph idx="1" type="body"/>
          </p:nvPr>
        </p:nvSpPr>
        <p:spPr>
          <a:xfrm>
            <a:off x="729450" y="2078875"/>
            <a:ext cx="67602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-GB"/>
              <a:t>How would you do it?</a:t>
            </a:r>
            <a:endParaRPr/>
          </a:p>
        </p:txBody>
      </p:sp>
      <p:pic>
        <p:nvPicPr>
          <p:cNvPr id="114" name="Google Shape;114;p17"/>
          <p:cNvPicPr preferRelativeResize="0"/>
          <p:nvPr/>
        </p:nvPicPr>
        <p:blipFill rotWithShape="1">
          <a:blip r:embed="rId3">
            <a:alphaModFix/>
          </a:blip>
          <a:srcRect b="6197" l="0" r="80332" t="17670"/>
          <a:stretch/>
        </p:blipFill>
        <p:spPr>
          <a:xfrm>
            <a:off x="7636175" y="521375"/>
            <a:ext cx="1507829" cy="4622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